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2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7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9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2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1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6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0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3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6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2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249F873-03D5-4B76-BBE8-967C3DA4C276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9AC7DD-C2A0-45A4-93F7-00578344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7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421" y="967477"/>
            <a:ext cx="10424160" cy="876223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детей от опасных затей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1166" y="720769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РОДИТЕЛИ!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52" y="1843700"/>
            <a:ext cx="3324298" cy="2216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1862052"/>
            <a:ext cx="3268978" cy="2180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"/>
          <a:stretch/>
        </p:blipFill>
        <p:spPr>
          <a:xfrm>
            <a:off x="987471" y="4202159"/>
            <a:ext cx="3335147" cy="19867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"/>
          <a:stretch/>
        </p:blipFill>
        <p:spPr>
          <a:xfrm>
            <a:off x="8070210" y="4178158"/>
            <a:ext cx="3220549" cy="2023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33" y="4202159"/>
            <a:ext cx="3033362" cy="20222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5" y="1843700"/>
            <a:ext cx="3325596" cy="22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1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</TotalTime>
  <Words>8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Times New Roman</vt:lpstr>
      <vt:lpstr>Wingdings 3</vt:lpstr>
      <vt:lpstr>Совет директоров</vt:lpstr>
      <vt:lpstr>Берегите детей от опасных затей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детей от опасных затей</dc:title>
  <dc:creator>РыбаковаТК</dc:creator>
  <cp:lastModifiedBy>РыбаковаТК</cp:lastModifiedBy>
  <cp:revision>2</cp:revision>
  <dcterms:created xsi:type="dcterms:W3CDTF">2023-04-10T10:45:01Z</dcterms:created>
  <dcterms:modified xsi:type="dcterms:W3CDTF">2023-04-10T11:01:15Z</dcterms:modified>
</cp:coreProperties>
</file>